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4630400" cy="8229600"/>
  <p:notesSz cx="8229600" cy="14630400"/>
  <p:embeddedFontLst>
    <p:embeddedFont>
      <p:font typeface="Merriweather"/>
      <p:regular r:id="rId12"/>
    </p:embeddedFont>
    <p:embeddedFont>
      <p:font typeface="Merriweather"/>
      <p:regular r:id="rId13"/>
    </p:embeddedFont>
    <p:embeddedFont>
      <p:font typeface="Merriweather"/>
      <p:regular r:id="rId14"/>
    </p:embeddedFont>
    <p:embeddedFont>
      <p:font typeface="Merriweather"/>
      <p:regular r:id="rId15"/>
    </p:embeddedFont>
    <p:embeddedFont>
      <p:font typeface="Open Sans"/>
      <p:regular r:id="rId16"/>
    </p:embeddedFont>
    <p:embeddedFont>
      <p:font typeface="Open Sans"/>
      <p:regular r:id="rId17"/>
    </p:embeddedFont>
    <p:embeddedFont>
      <p:font typeface="Open Sans"/>
      <p:regular r:id="rId18"/>
    </p:embeddedFont>
    <p:embeddedFont>
      <p:font typeface="Open Sans"/>
      <p:regular r:id="rId1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2" Type="http://schemas.openxmlformats.org/officeDocument/2006/relationships/font" Target="fonts/font1.fntdata"/><Relationship Id="rId13" Type="http://schemas.openxmlformats.org/officeDocument/2006/relationships/font" Target="fonts/font2.fntdata"/><Relationship Id="rId14" Type="http://schemas.openxmlformats.org/officeDocument/2006/relationships/font" Target="fonts/font3.fntdata"/><Relationship Id="rId15" Type="http://schemas.openxmlformats.org/officeDocument/2006/relationships/font" Target="fonts/font4.fntdata"/><Relationship Id="rId16" Type="http://schemas.openxmlformats.org/officeDocument/2006/relationships/font" Target="fonts/font5.fntdata"/><Relationship Id="rId17" Type="http://schemas.openxmlformats.org/officeDocument/2006/relationships/font" Target="fonts/font6.fntdata"/><Relationship Id="rId18" Type="http://schemas.openxmlformats.org/officeDocument/2006/relationships/font" Target="fonts/font7.fntdata"/><Relationship Id="rId19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3-1.png>
</file>

<file path=ppt/media/image-4-1.png>
</file>

<file path=ppt/media/image-4-2.png>
</file>

<file path=ppt/media/image-4-3.png>
</file>

<file path=ppt/media/image-5-1.png>
</file>

<file path=ppt/media/image-5-2.png>
</file>

<file path=ppt/media/image-5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slideLayout" Target="../slideLayouts/slideLayout5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slideLayout" Target="../slideLayouts/slideLayout6.xml"/><Relationship Id="rId5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55746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Resource Tracker: Employee Management Case Study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22244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This presentation explores the successful implementation of a user-friendly resource tracker for managing employees' daily activities, attendance, and work performance. This case study provides insights into the process, challenges, and outcomes of this project.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58509"/>
            <a:ext cx="920543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The Need for a Resource Tracker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Initial Challenges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15408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company faced difficulties in tracking employee attendance, work hours, and task progress due to inconsistent data recording methods. This led to inaccurate reporting and inefficient management.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Objective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215408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primary objective was to create a user-friendly resource tracker that would streamline data collection, automate calculations, and provide valuable insights through data visualization.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983950"/>
            <a:ext cx="633603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A Dual-Table Solution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032891"/>
            <a:ext cx="6408063" cy="2047994"/>
          </a:xfrm>
          <a:prstGeom prst="roundRect">
            <a:avLst>
              <a:gd name="adj" fmla="val 4652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5267325"/>
            <a:ext cx="333279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Table 1: Daily Summary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5757743"/>
            <a:ext cx="59391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This table captures daily metrics including attendance status, work hours, task counts, and overall outcomes.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428667" y="5032891"/>
            <a:ext cx="6408063" cy="2047994"/>
          </a:xfrm>
          <a:prstGeom prst="roundRect">
            <a:avLst>
              <a:gd name="adj" fmla="val 4652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663101" y="5267325"/>
            <a:ext cx="293572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Table 2: Task Details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663101" y="5757743"/>
            <a:ext cx="59391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This table provides granular details on individual tasks, including descriptions, planned and actual work time, and status updates.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8652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Implementation and Integration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3444240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42380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Data Collection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4728448"/>
            <a:ext cx="360807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Separate Google Sheets were created for each employee, enabling them to easily log their daily activities and track their work.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2021" y="3444240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42021" y="42380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Dashboard Creation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742021" y="4728448"/>
            <a:ext cx="360818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Power BI was connected to the Google Sheets to provide real-time data visualization and analytics, offering management actionable insights.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64926"/>
            <a:ext cx="1149774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The Outcome: Streamlined Management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78348" y="3427333"/>
            <a:ext cx="2152055" cy="80795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89427" y="3691652"/>
            <a:ext cx="129897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5357217" y="3654147"/>
            <a:ext cx="305454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Simplified Data Entry</a:t>
            </a:r>
            <a:endParaRPr lang="en-US" sz="2200" dirty="0"/>
          </a:p>
        </p:txBody>
      </p:sp>
      <p:sp>
        <p:nvSpPr>
          <p:cNvPr id="6" name="Shape 3"/>
          <p:cNvSpPr/>
          <p:nvPr/>
        </p:nvSpPr>
        <p:spPr>
          <a:xfrm>
            <a:off x="5187077" y="4248388"/>
            <a:ext cx="8592860" cy="15240"/>
          </a:xfrm>
          <a:prstGeom prst="roundRect">
            <a:avLst>
              <a:gd name="adj" fmla="val 625116"/>
            </a:avLst>
          </a:prstGeom>
          <a:solidFill>
            <a:srgbClr val="E5BEB2"/>
          </a:solidFill>
          <a:ln/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2381" y="4291965"/>
            <a:ext cx="4304109" cy="80795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3968591" y="4469130"/>
            <a:ext cx="171450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2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6433304" y="4518779"/>
            <a:ext cx="345400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Improved Data Accuracy</a:t>
            </a:r>
            <a:endParaRPr lang="en-US" sz="2200" dirty="0"/>
          </a:p>
        </p:txBody>
      </p:sp>
      <p:sp>
        <p:nvSpPr>
          <p:cNvPr id="10" name="Shape 6"/>
          <p:cNvSpPr/>
          <p:nvPr/>
        </p:nvSpPr>
        <p:spPr>
          <a:xfrm>
            <a:off x="6263164" y="5113020"/>
            <a:ext cx="7516773" cy="15240"/>
          </a:xfrm>
          <a:prstGeom prst="roundRect">
            <a:avLst>
              <a:gd name="adj" fmla="val 625116"/>
            </a:avLst>
          </a:prstGeom>
          <a:solidFill>
            <a:srgbClr val="E5BEB2"/>
          </a:solidFill>
          <a:ln/>
        </p:spPr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294" y="5156597"/>
            <a:ext cx="6456164" cy="807958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3974068" y="5333762"/>
            <a:ext cx="160496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3</a:t>
            </a:r>
            <a:endParaRPr lang="en-US" sz="2200" dirty="0"/>
          </a:p>
        </p:txBody>
      </p:sp>
      <p:sp>
        <p:nvSpPr>
          <p:cNvPr id="13" name="Text 8"/>
          <p:cNvSpPr/>
          <p:nvPr/>
        </p:nvSpPr>
        <p:spPr>
          <a:xfrm>
            <a:off x="7509272" y="5383411"/>
            <a:ext cx="276975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Actionable Insights</a:t>
            </a:r>
            <a:endParaRPr lang="en-US" sz="2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2025-01-27T07:27:34Z</dcterms:created>
  <dcterms:modified xsi:type="dcterms:W3CDTF">2025-01-27T07:27:34Z</dcterms:modified>
</cp:coreProperties>
</file>